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61" r:id="rId4"/>
    <p:sldId id="259" r:id="rId5"/>
    <p:sldId id="260" r:id="rId6"/>
    <p:sldId id="262" r:id="rId7"/>
  </p:sldIdLst>
  <p:sldSz cx="12192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5897"/>
  </p:normalViewPr>
  <p:slideViewPr>
    <p:cSldViewPr snapToGrid="0" snapToObjects="1">
      <p:cViewPr>
        <p:scale>
          <a:sx n="80" d="100"/>
          <a:sy n="80" d="100"/>
        </p:scale>
        <p:origin x="600" y="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972715"/>
            <a:ext cx="9144000" cy="2069253"/>
          </a:xfrm>
        </p:spPr>
        <p:txBody>
          <a:bodyPr anchor="b"/>
          <a:lstStyle>
            <a:lvl1pPr algn="ctr"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21766"/>
            <a:ext cx="9144000" cy="1434994"/>
          </a:xfrm>
        </p:spPr>
        <p:txBody>
          <a:bodyPr/>
          <a:lstStyle>
            <a:lvl1pPr marL="0" indent="0" algn="ctr">
              <a:buNone/>
              <a:defRPr sz="2080"/>
            </a:lvl1pPr>
            <a:lvl2pPr marL="396255" indent="0" algn="ctr">
              <a:buNone/>
              <a:defRPr sz="1733"/>
            </a:lvl2pPr>
            <a:lvl3pPr marL="792510" indent="0" algn="ctr">
              <a:buNone/>
              <a:defRPr sz="1560"/>
            </a:lvl3pPr>
            <a:lvl4pPr marL="1188766" indent="0" algn="ctr">
              <a:buNone/>
              <a:defRPr sz="1387"/>
            </a:lvl4pPr>
            <a:lvl5pPr marL="1585021" indent="0" algn="ctr">
              <a:buNone/>
              <a:defRPr sz="1387"/>
            </a:lvl5pPr>
            <a:lvl6pPr marL="1981276" indent="0" algn="ctr">
              <a:buNone/>
              <a:defRPr sz="1387"/>
            </a:lvl6pPr>
            <a:lvl7pPr marL="2377531" indent="0" algn="ctr">
              <a:buNone/>
              <a:defRPr sz="1387"/>
            </a:lvl7pPr>
            <a:lvl8pPr marL="2773787" indent="0" algn="ctr">
              <a:buNone/>
              <a:defRPr sz="1387"/>
            </a:lvl8pPr>
            <a:lvl9pPr marL="3170042" indent="0" algn="ctr">
              <a:buNone/>
              <a:defRPr sz="138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62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4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16442"/>
            <a:ext cx="2628900" cy="50369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16442"/>
            <a:ext cx="7734300" cy="50369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9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53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481773"/>
            <a:ext cx="10515600" cy="2472372"/>
          </a:xfrm>
        </p:spPr>
        <p:txBody>
          <a:bodyPr anchor="b"/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77535"/>
            <a:ext cx="10515600" cy="1300162"/>
          </a:xfrm>
        </p:spPr>
        <p:txBody>
          <a:bodyPr/>
          <a:lstStyle>
            <a:lvl1pPr marL="0" indent="0">
              <a:buNone/>
              <a:defRPr sz="2080">
                <a:solidFill>
                  <a:schemeClr val="tx1">
                    <a:tint val="75000"/>
                  </a:schemeClr>
                </a:solidFill>
              </a:defRPr>
            </a:lvl1pPr>
            <a:lvl2pPr marL="396255" indent="0">
              <a:buNone/>
              <a:defRPr sz="1733">
                <a:solidFill>
                  <a:schemeClr val="tx1">
                    <a:tint val="75000"/>
                  </a:schemeClr>
                </a:solidFill>
              </a:defRPr>
            </a:lvl2pPr>
            <a:lvl3pPr marL="792510" indent="0">
              <a:buNone/>
              <a:defRPr sz="1560">
                <a:solidFill>
                  <a:schemeClr val="tx1">
                    <a:tint val="75000"/>
                  </a:schemeClr>
                </a:solidFill>
              </a:defRPr>
            </a:lvl3pPr>
            <a:lvl4pPr marL="118876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4pPr>
            <a:lvl5pPr marL="158502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5pPr>
            <a:lvl6pPr marL="1981276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6pPr>
            <a:lvl7pPr marL="2377531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7pPr>
            <a:lvl8pPr marL="2773787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8pPr>
            <a:lvl9pPr marL="3170042" indent="0">
              <a:buNone/>
              <a:defRPr sz="138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52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82208"/>
            <a:ext cx="51816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82208"/>
            <a:ext cx="5181600" cy="3771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84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16442"/>
            <a:ext cx="10515600" cy="1148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457008"/>
            <a:ext cx="5157787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171065"/>
            <a:ext cx="5157787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57008"/>
            <a:ext cx="5183188" cy="714057"/>
          </a:xfrm>
        </p:spPr>
        <p:txBody>
          <a:bodyPr anchor="b"/>
          <a:lstStyle>
            <a:lvl1pPr marL="0" indent="0">
              <a:buNone/>
              <a:defRPr sz="2080" b="1"/>
            </a:lvl1pPr>
            <a:lvl2pPr marL="396255" indent="0">
              <a:buNone/>
              <a:defRPr sz="1733" b="1"/>
            </a:lvl2pPr>
            <a:lvl3pPr marL="792510" indent="0">
              <a:buNone/>
              <a:defRPr sz="1560" b="1"/>
            </a:lvl3pPr>
            <a:lvl4pPr marL="1188766" indent="0">
              <a:buNone/>
              <a:defRPr sz="1387" b="1"/>
            </a:lvl4pPr>
            <a:lvl5pPr marL="1585021" indent="0">
              <a:buNone/>
              <a:defRPr sz="1387" b="1"/>
            </a:lvl5pPr>
            <a:lvl6pPr marL="1981276" indent="0">
              <a:buNone/>
              <a:defRPr sz="1387" b="1"/>
            </a:lvl6pPr>
            <a:lvl7pPr marL="2377531" indent="0">
              <a:buNone/>
              <a:defRPr sz="1387" b="1"/>
            </a:lvl7pPr>
            <a:lvl8pPr marL="2773787" indent="0">
              <a:buNone/>
              <a:defRPr sz="1387" b="1"/>
            </a:lvl8pPr>
            <a:lvl9pPr marL="3170042" indent="0">
              <a:buNone/>
              <a:defRPr sz="138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71065"/>
            <a:ext cx="5183188" cy="31933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6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77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8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96240"/>
            <a:ext cx="393223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855769"/>
            <a:ext cx="6172200" cy="4223808"/>
          </a:xfrm>
        </p:spPr>
        <p:txBody>
          <a:bodyPr/>
          <a:lstStyle>
            <a:lvl1pPr>
              <a:defRPr sz="2773"/>
            </a:lvl1pPr>
            <a:lvl2pPr>
              <a:defRPr sz="2427"/>
            </a:lvl2pPr>
            <a:lvl3pPr>
              <a:defRPr sz="2080"/>
            </a:lvl3pPr>
            <a:lvl4pPr>
              <a:defRPr sz="1733"/>
            </a:lvl4pPr>
            <a:lvl5pPr>
              <a:defRPr sz="1733"/>
            </a:lvl5pPr>
            <a:lvl6pPr>
              <a:defRPr sz="1733"/>
            </a:lvl6pPr>
            <a:lvl7pPr>
              <a:defRPr sz="1733"/>
            </a:lvl7pPr>
            <a:lvl8pPr>
              <a:defRPr sz="1733"/>
            </a:lvl8pPr>
            <a:lvl9pPr>
              <a:defRPr sz="17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83080"/>
            <a:ext cx="393223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29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96240"/>
            <a:ext cx="3932237" cy="1386840"/>
          </a:xfrm>
        </p:spPr>
        <p:txBody>
          <a:bodyPr anchor="b"/>
          <a:lstStyle>
            <a:lvl1pPr>
              <a:defRPr sz="277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855769"/>
            <a:ext cx="6172200" cy="4223808"/>
          </a:xfrm>
        </p:spPr>
        <p:txBody>
          <a:bodyPr anchor="t"/>
          <a:lstStyle>
            <a:lvl1pPr marL="0" indent="0">
              <a:buNone/>
              <a:defRPr sz="2773"/>
            </a:lvl1pPr>
            <a:lvl2pPr marL="396255" indent="0">
              <a:buNone/>
              <a:defRPr sz="2427"/>
            </a:lvl2pPr>
            <a:lvl3pPr marL="792510" indent="0">
              <a:buNone/>
              <a:defRPr sz="2080"/>
            </a:lvl3pPr>
            <a:lvl4pPr marL="1188766" indent="0">
              <a:buNone/>
              <a:defRPr sz="1733"/>
            </a:lvl4pPr>
            <a:lvl5pPr marL="1585021" indent="0">
              <a:buNone/>
              <a:defRPr sz="1733"/>
            </a:lvl5pPr>
            <a:lvl6pPr marL="1981276" indent="0">
              <a:buNone/>
              <a:defRPr sz="1733"/>
            </a:lvl6pPr>
            <a:lvl7pPr marL="2377531" indent="0">
              <a:buNone/>
              <a:defRPr sz="1733"/>
            </a:lvl7pPr>
            <a:lvl8pPr marL="2773787" indent="0">
              <a:buNone/>
              <a:defRPr sz="1733"/>
            </a:lvl8pPr>
            <a:lvl9pPr marL="3170042" indent="0">
              <a:buNone/>
              <a:defRPr sz="17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1783080"/>
            <a:ext cx="3932237" cy="3303376"/>
          </a:xfrm>
        </p:spPr>
        <p:txBody>
          <a:bodyPr/>
          <a:lstStyle>
            <a:lvl1pPr marL="0" indent="0">
              <a:buNone/>
              <a:defRPr sz="1387"/>
            </a:lvl1pPr>
            <a:lvl2pPr marL="396255" indent="0">
              <a:buNone/>
              <a:defRPr sz="1213"/>
            </a:lvl2pPr>
            <a:lvl3pPr marL="792510" indent="0">
              <a:buNone/>
              <a:defRPr sz="1040"/>
            </a:lvl3pPr>
            <a:lvl4pPr marL="1188766" indent="0">
              <a:buNone/>
              <a:defRPr sz="867"/>
            </a:lvl4pPr>
            <a:lvl5pPr marL="1585021" indent="0">
              <a:buNone/>
              <a:defRPr sz="867"/>
            </a:lvl5pPr>
            <a:lvl6pPr marL="1981276" indent="0">
              <a:buNone/>
              <a:defRPr sz="867"/>
            </a:lvl6pPr>
            <a:lvl7pPr marL="2377531" indent="0">
              <a:buNone/>
              <a:defRPr sz="867"/>
            </a:lvl7pPr>
            <a:lvl8pPr marL="2773787" indent="0">
              <a:buNone/>
              <a:defRPr sz="867"/>
            </a:lvl8pPr>
            <a:lvl9pPr marL="3170042" indent="0">
              <a:buNone/>
              <a:defRPr sz="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0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16442"/>
            <a:ext cx="10515600" cy="1148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82208"/>
            <a:ext cx="10515600" cy="3771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508837"/>
            <a:ext cx="27432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65D4F2-21CD-334B-BEC2-D5A1FD356A3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5508837"/>
            <a:ext cx="41148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5508837"/>
            <a:ext cx="27432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8EE51-72CF-4A4E-AA75-EBD7EDF07A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92510" rtl="0" eaLnBrk="1" latinLnBrk="0" hangingPunct="1">
        <a:lnSpc>
          <a:spcPct val="90000"/>
        </a:lnSpc>
        <a:spcBef>
          <a:spcPct val="0"/>
        </a:spcBef>
        <a:buNone/>
        <a:defRPr sz="38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8128" indent="-198128" algn="l" defTabSz="792510" rtl="0" eaLnBrk="1" latinLnBrk="0" hangingPunct="1">
        <a:lnSpc>
          <a:spcPct val="90000"/>
        </a:lnSpc>
        <a:spcBef>
          <a:spcPts val="867"/>
        </a:spcBef>
        <a:buFont typeface="Arial" panose="020B0604020202020204" pitchFamily="34" charset="0"/>
        <a:buChar char="•"/>
        <a:defRPr sz="2427" kern="1200">
          <a:solidFill>
            <a:schemeClr val="tx1"/>
          </a:solidFill>
          <a:latin typeface="+mn-lt"/>
          <a:ea typeface="+mn-ea"/>
          <a:cs typeface="+mn-cs"/>
        </a:defRPr>
      </a:lvl1pPr>
      <a:lvl2pPr marL="59438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2080" kern="1200">
          <a:solidFill>
            <a:schemeClr val="tx1"/>
          </a:solidFill>
          <a:latin typeface="+mn-lt"/>
          <a:ea typeface="+mn-ea"/>
          <a:cs typeface="+mn-cs"/>
        </a:defRPr>
      </a:lvl2pPr>
      <a:lvl3pPr marL="990638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386893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78314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217940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575659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971914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368170" indent="-198128" algn="l" defTabSz="7925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1pPr>
      <a:lvl2pPr marL="396255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2pPr>
      <a:lvl3pPr marL="792510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6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4pPr>
      <a:lvl5pPr marL="158502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5pPr>
      <a:lvl6pPr marL="1981276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6pPr>
      <a:lvl7pPr marL="2377531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7pPr>
      <a:lvl8pPr marL="2773787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8pPr>
      <a:lvl9pPr marL="3170042" algn="l" defTabSz="792510" rtl="0" eaLnBrk="1" latinLnBrk="0" hangingPunct="1">
        <a:defRPr sz="1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79FE2961-E954-0B46-BC1D-C08ED5ED1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811"/>
          <a:stretch/>
        </p:blipFill>
        <p:spPr>
          <a:xfrm>
            <a:off x="134417" y="474112"/>
            <a:ext cx="3905573" cy="470436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409C1E-8411-7643-8A57-5C7A4E0F9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391"/>
          <a:stretch/>
        </p:blipFill>
        <p:spPr>
          <a:xfrm>
            <a:off x="4203090" y="919639"/>
            <a:ext cx="4164071" cy="4104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89EB5E-77D9-824F-AF52-996E90057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8246" y="919639"/>
            <a:ext cx="3429337" cy="398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9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1D6CDD0-6310-D645-8F3C-FF940DBF7AA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6" t="11463" r="33914" b="13333"/>
          <a:stretch/>
        </p:blipFill>
        <p:spPr>
          <a:xfrm>
            <a:off x="3634429" y="1252764"/>
            <a:ext cx="1331039" cy="2032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4A54C0-8A6C-0C4D-B907-A27DB4E5F6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42" t="7620" r="35574" b="6247"/>
          <a:stretch/>
        </p:blipFill>
        <p:spPr>
          <a:xfrm>
            <a:off x="5114663" y="1220744"/>
            <a:ext cx="1303502" cy="2096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103A81-190F-F84F-87C0-A35E203BBBA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0" t="9341" r="33425" b="10026"/>
          <a:stretch/>
        </p:blipFill>
        <p:spPr>
          <a:xfrm>
            <a:off x="6418166" y="1245060"/>
            <a:ext cx="1383697" cy="20403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0BA62-FC5D-5D4E-A5D4-7D61D3B645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2" t="8196" r="33018"/>
          <a:stretch/>
        </p:blipFill>
        <p:spPr>
          <a:xfrm>
            <a:off x="2154194" y="1220934"/>
            <a:ext cx="1331039" cy="2064475"/>
          </a:xfrm>
          <a:prstGeom prst="rect">
            <a:avLst/>
          </a:prstGeom>
          <a:scene3d>
            <a:camera prst="orthographicFront">
              <a:rot lat="0" lon="0" rev="21480000"/>
            </a:camera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19AFC7-07A3-F94C-BDAE-478E32D4E2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20" y="3300418"/>
            <a:ext cx="7306627" cy="1258883"/>
          </a:xfrm>
          <a:prstGeom prst="rect">
            <a:avLst/>
          </a:prstGeom>
        </p:spPr>
      </p:pic>
      <p:cxnSp>
        <p:nvCxnSpPr>
          <p:cNvPr id="9" name="Connector: Elbow 11">
            <a:extLst>
              <a:ext uri="{FF2B5EF4-FFF2-40B4-BE49-F238E27FC236}">
                <a16:creationId xmlns:a16="http://schemas.microsoft.com/office/drawing/2014/main" id="{89958937-846D-214B-BBEB-3D291F7919FD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7484650" y="2041633"/>
            <a:ext cx="262796" cy="1888227"/>
          </a:xfrm>
          <a:prstGeom prst="bentConnector3">
            <a:avLst>
              <a:gd name="adj1" fmla="val 392859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6930C-E874-2A49-9771-BC09E02E1EFB}"/>
                  </a:ext>
                </a:extLst>
              </p:cNvPr>
              <p:cNvSpPr txBox="1"/>
              <p:nvPr/>
            </p:nvSpPr>
            <p:spPr>
              <a:xfrm>
                <a:off x="2398983" y="785198"/>
                <a:ext cx="1086248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E6930C-E874-2A49-9771-BC09E02E1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983" y="785198"/>
                <a:ext cx="1086248" cy="388761"/>
              </a:xfrm>
              <a:prstGeom prst="rect">
                <a:avLst/>
              </a:prstGeom>
              <a:blipFill>
                <a:blip r:embed="rId7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A93FC-F188-7E42-95EC-9A3CDC996DB8}"/>
                  </a:ext>
                </a:extLst>
              </p:cNvPr>
              <p:cNvSpPr txBox="1"/>
              <p:nvPr/>
            </p:nvSpPr>
            <p:spPr>
              <a:xfrm>
                <a:off x="3711228" y="782076"/>
                <a:ext cx="1086248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=.29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EA93FC-F188-7E42-95EC-9A3CDC996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28" y="782076"/>
                <a:ext cx="1086248" cy="388761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BD96B-0D9A-C84D-951B-EDB3E57A71EF}"/>
                  </a:ext>
                </a:extLst>
              </p:cNvPr>
              <p:cNvSpPr txBox="1"/>
              <p:nvPr/>
            </p:nvSpPr>
            <p:spPr>
              <a:xfrm>
                <a:off x="5209483" y="782076"/>
                <a:ext cx="1086248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=.54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EBD96B-0D9A-C84D-951B-EDB3E57A7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483" y="782076"/>
                <a:ext cx="1086248" cy="388761"/>
              </a:xfrm>
              <a:prstGeom prst="rect">
                <a:avLst/>
              </a:prstGeom>
              <a:blipFill>
                <a:blip r:embed="rId9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9745C-198B-2744-B4A4-355AED56105A}"/>
                  </a:ext>
                </a:extLst>
              </p:cNvPr>
              <p:cNvSpPr txBox="1"/>
              <p:nvPr/>
            </p:nvSpPr>
            <p:spPr>
              <a:xfrm>
                <a:off x="6529800" y="777864"/>
                <a:ext cx="1086248" cy="3887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79745C-198B-2744-B4A4-355AED561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800" y="777864"/>
                <a:ext cx="1086248" cy="388761"/>
              </a:xfrm>
              <a:prstGeom prst="rect">
                <a:avLst/>
              </a:prstGeom>
              <a:blipFill>
                <a:blip r:embed="rId10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1C849A3C-C368-2142-8E43-71A470501B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48241" y="765704"/>
            <a:ext cx="3027376" cy="44002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60D69A-AF2A-8E49-BE13-5E88BAF11510}"/>
              </a:ext>
            </a:extLst>
          </p:cNvPr>
          <p:cNvSpPr txBox="1"/>
          <p:nvPr/>
        </p:nvSpPr>
        <p:spPr>
          <a:xfrm>
            <a:off x="420530" y="2125181"/>
            <a:ext cx="1565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Iso-surface of complete combustion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8B45A6-5E7F-DD4B-A1F0-815B8B58984C}"/>
              </a:ext>
            </a:extLst>
          </p:cNvPr>
          <p:cNvSpPr/>
          <p:nvPr/>
        </p:nvSpPr>
        <p:spPr>
          <a:xfrm>
            <a:off x="616384" y="3742842"/>
            <a:ext cx="108843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329E0D6-52B6-2043-8291-AC52042F0666}"/>
              </a:ext>
            </a:extLst>
          </p:cNvPr>
          <p:cNvSpPr txBox="1"/>
          <p:nvPr/>
        </p:nvSpPr>
        <p:spPr>
          <a:xfrm>
            <a:off x="440819" y="3468193"/>
            <a:ext cx="14413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Temperature at stove outlet</a:t>
            </a:r>
          </a:p>
        </p:txBody>
      </p:sp>
    </p:spTree>
    <p:extLst>
      <p:ext uri="{BB962C8B-B14F-4D97-AF65-F5344CB8AC3E}">
        <p14:creationId xmlns:p14="http://schemas.microsoft.com/office/powerpoint/2010/main" val="223628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668840-F452-F14C-A12D-DC833E0519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8"/>
          <a:stretch/>
        </p:blipFill>
        <p:spPr>
          <a:xfrm>
            <a:off x="170482" y="949325"/>
            <a:ext cx="4693367" cy="404495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2AE1EE-C3E1-A947-82C9-ABFB9E37C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572" y="949325"/>
            <a:ext cx="7312429" cy="404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624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9A4D32-57D3-1943-BE56-0B680F09B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89" y="621219"/>
            <a:ext cx="7359163" cy="4701163"/>
          </a:xfrm>
          <a:prstGeom prst="rect">
            <a:avLst/>
          </a:prstGeom>
        </p:spPr>
      </p:pic>
      <p:pic>
        <p:nvPicPr>
          <p:cNvPr id="1026" name="Picture 2" descr="H2GO: Uber for Irrigation image">
            <a:extLst>
              <a:ext uri="{FF2B5EF4-FFF2-40B4-BE49-F238E27FC236}">
                <a16:creationId xmlns:a16="http://schemas.microsoft.com/office/drawing/2014/main" id="{E84370CF-1871-2A45-81A8-B278481D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473" y="554518"/>
            <a:ext cx="2796662" cy="483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46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CB43114-C396-9949-BF2C-A3163C14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234" y="53440"/>
            <a:ext cx="9379531" cy="58367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686CAB7-CC84-2143-82DB-089D63B73FE0}"/>
              </a:ext>
            </a:extLst>
          </p:cNvPr>
          <p:cNvSpPr/>
          <p:nvPr/>
        </p:nvSpPr>
        <p:spPr>
          <a:xfrm>
            <a:off x="1177872" y="5076498"/>
            <a:ext cx="1441342" cy="8136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3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95ABD-A0B6-2746-B031-097AB42F3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0DE22-237F-AD4E-960E-AAC8CF1EC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280" t="5122" r="-2280" b="-5122"/>
          <a:stretch/>
        </p:blipFill>
        <p:spPr>
          <a:xfrm>
            <a:off x="532991" y="3021281"/>
            <a:ext cx="1912212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C371EF-3535-BD43-B1AA-CCA642171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514" t="31392" r="4514" b="1941"/>
          <a:stretch/>
        </p:blipFill>
        <p:spPr>
          <a:xfrm>
            <a:off x="4307228" y="2961123"/>
            <a:ext cx="1828800" cy="1828800"/>
          </a:xfrm>
          <a:prstGeom prst="rect">
            <a:avLst/>
          </a:prstGeom>
        </p:spPr>
      </p:pic>
      <p:pic>
        <p:nvPicPr>
          <p:cNvPr id="6" name="Content Placeholder 4" descr="A picture containing indoor&#10;&#10;Description automatically generated">
            <a:extLst>
              <a:ext uri="{FF2B5EF4-FFF2-40B4-BE49-F238E27FC236}">
                <a16:creationId xmlns:a16="http://schemas.microsoft.com/office/drawing/2014/main" id="{34636E5F-2BA4-0A4B-BDE0-7D204A6C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714" t="20602" r="1715" b="5325"/>
          <a:stretch/>
        </p:blipFill>
        <p:spPr>
          <a:xfrm>
            <a:off x="2445203" y="2961123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1E4C4-A1E7-4B41-91A2-1EA6A0DE4D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02" t="-629" r="1976" b="629"/>
          <a:stretch/>
        </p:blipFill>
        <p:spPr>
          <a:xfrm>
            <a:off x="6186215" y="2961123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AA52C2-B7F0-2444-97F8-C056E62B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648" t="-360" r="3648" b="13402"/>
          <a:stretch/>
        </p:blipFill>
        <p:spPr>
          <a:xfrm>
            <a:off x="8015015" y="2961123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28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2941</TotalTime>
  <Words>20</Words>
  <Application>Microsoft Macintosh PowerPoint</Application>
  <PresentationFormat>Custom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 Barbour</dc:creator>
  <cp:lastModifiedBy>Michael C Barbour</cp:lastModifiedBy>
  <cp:revision>5</cp:revision>
  <dcterms:created xsi:type="dcterms:W3CDTF">2022-11-18T23:44:33Z</dcterms:created>
  <dcterms:modified xsi:type="dcterms:W3CDTF">2022-12-11T21:22:51Z</dcterms:modified>
</cp:coreProperties>
</file>